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B9679-6EB9-413A-8225-115FB718A83E}" type="doc">
      <dgm:prSet loTypeId="urn:microsoft.com/office/officeart/2016/7/layout/BasicLinearProcessNumbered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4B2AD-AA90-42C3-8B35-E4D1268FF71E}">
      <dgm:prSet/>
      <dgm:spPr/>
      <dgm:t>
        <a:bodyPr/>
        <a:lstStyle/>
        <a:p>
          <a:r>
            <a:rPr lang="en-US" dirty="0" smtClean="0"/>
            <a:t>Survey design</a:t>
          </a:r>
          <a:endParaRPr lang="en-US" dirty="0"/>
        </a:p>
      </dgm:t>
    </dgm:pt>
    <dgm:pt modelId="{61B30A78-848F-4DF4-8651-74C4437C345D}" type="parTrans" cxnId="{4BCB596A-0539-4774-A63E-4DD10FC1444C}">
      <dgm:prSet/>
      <dgm:spPr/>
      <dgm:t>
        <a:bodyPr/>
        <a:lstStyle/>
        <a:p>
          <a:endParaRPr lang="en-US"/>
        </a:p>
      </dgm:t>
    </dgm:pt>
    <dgm:pt modelId="{3C7A6897-3DB2-4342-AAA3-60F002251D0D}" type="sibTrans" cxnId="{4BCB596A-0539-4774-A63E-4DD10FC1444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5DFCE1A-9DBA-47E8-9F52-79E7B032FA94}">
      <dgm:prSet/>
      <dgm:spPr/>
      <dgm:t>
        <a:bodyPr/>
        <a:lstStyle/>
        <a:p>
          <a:r>
            <a:rPr lang="cs-CZ" dirty="0" smtClean="0"/>
            <a:t>Data </a:t>
          </a:r>
          <a:r>
            <a:rPr lang="cs-CZ" dirty="0" err="1" smtClean="0"/>
            <a:t>gathering</a:t>
          </a:r>
          <a:r>
            <a:rPr lang="cs-CZ" dirty="0" smtClean="0"/>
            <a:t> </a:t>
          </a:r>
          <a:endParaRPr lang="en-US" dirty="0"/>
        </a:p>
      </dgm:t>
    </dgm:pt>
    <dgm:pt modelId="{1B8118FD-23F5-4695-A524-D8063FECCD6C}" type="parTrans" cxnId="{C0E52B2C-A0A7-4E1F-B1A4-A1C0A1318849}">
      <dgm:prSet/>
      <dgm:spPr/>
      <dgm:t>
        <a:bodyPr/>
        <a:lstStyle/>
        <a:p>
          <a:endParaRPr lang="en-US"/>
        </a:p>
      </dgm:t>
    </dgm:pt>
    <dgm:pt modelId="{61F5B6FB-03EE-4855-A469-270CF74D2E59}" type="sibTrans" cxnId="{C0E52B2C-A0A7-4E1F-B1A4-A1C0A131884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79FDD46-3E04-4592-B1B7-2D2BEDB8E7F8}">
      <dgm:prSet/>
      <dgm:spPr/>
      <dgm:t>
        <a:bodyPr/>
        <a:lstStyle/>
        <a:p>
          <a:r>
            <a:rPr lang="en-US" dirty="0" smtClean="0"/>
            <a:t>Data modification</a:t>
          </a:r>
          <a:endParaRPr lang="en-US" dirty="0"/>
        </a:p>
      </dgm:t>
    </dgm:pt>
    <dgm:pt modelId="{82310D36-7476-4CC6-AA51-AA7B43B726B1}" type="parTrans" cxnId="{88148BCF-AE27-4013-9534-5E8AC14E5076}">
      <dgm:prSet/>
      <dgm:spPr/>
      <dgm:t>
        <a:bodyPr/>
        <a:lstStyle/>
        <a:p>
          <a:endParaRPr lang="en-US"/>
        </a:p>
      </dgm:t>
    </dgm:pt>
    <dgm:pt modelId="{0505F0A7-4B28-4525-8F94-278069ED683E}" type="sibTrans" cxnId="{88148BCF-AE27-4013-9534-5E8AC14E507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954E313-DF0D-4D8D-87D9-D9BFD1A195FB}">
      <dgm:prSet/>
      <dgm:spPr/>
      <dgm:t>
        <a:bodyPr/>
        <a:lstStyle/>
        <a:p>
          <a:r>
            <a:rPr lang="cs-CZ" dirty="0" smtClean="0"/>
            <a:t>Data </a:t>
          </a:r>
          <a:r>
            <a:rPr lang="cs-CZ" dirty="0" err="1" smtClean="0"/>
            <a:t>corection</a:t>
          </a:r>
          <a:endParaRPr lang="en-US" dirty="0"/>
        </a:p>
      </dgm:t>
    </dgm:pt>
    <dgm:pt modelId="{7898B232-2F18-4289-9E7A-18B241ABC23D}" type="parTrans" cxnId="{5FC766F4-856B-4965-9E5A-318237D3D6CF}">
      <dgm:prSet/>
      <dgm:spPr/>
      <dgm:t>
        <a:bodyPr/>
        <a:lstStyle/>
        <a:p>
          <a:endParaRPr lang="en-US"/>
        </a:p>
      </dgm:t>
    </dgm:pt>
    <dgm:pt modelId="{33613804-260E-4151-9AE0-31544F8A623C}" type="sibTrans" cxnId="{5FC766F4-856B-4965-9E5A-318237D3D6C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C35073D-12C1-4D87-B8FD-756F3C54C497}">
      <dgm:prSet/>
      <dgm:spPr/>
      <dgm:t>
        <a:bodyPr/>
        <a:lstStyle/>
        <a:p>
          <a:r>
            <a:rPr lang="en-US" dirty="0" smtClean="0"/>
            <a:t>Perform analysis</a:t>
          </a:r>
          <a:endParaRPr lang="en-US" dirty="0"/>
        </a:p>
      </dgm:t>
    </dgm:pt>
    <dgm:pt modelId="{8C7198D9-C510-47A9-8BED-8BEBBD45AB87}" type="parTrans" cxnId="{C3E415F3-CF26-42D4-B63E-EC67157ACDFB}">
      <dgm:prSet/>
      <dgm:spPr/>
      <dgm:t>
        <a:bodyPr/>
        <a:lstStyle/>
        <a:p>
          <a:endParaRPr lang="en-US"/>
        </a:p>
      </dgm:t>
    </dgm:pt>
    <dgm:pt modelId="{8AA24A66-0C29-463D-B0AC-971C5B644313}" type="sibTrans" cxnId="{C3E415F3-CF26-42D4-B63E-EC67157ACDFB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FBDF5E3-C794-49E8-9B55-03A1ABD6911E}">
      <dgm:prSet/>
      <dgm:spPr/>
      <dgm:t>
        <a:bodyPr/>
        <a:lstStyle/>
        <a:p>
          <a:r>
            <a:rPr lang="en-US" dirty="0" smtClean="0"/>
            <a:t>Publication/</a:t>
          </a:r>
          <a:r>
            <a:rPr lang="en-US" dirty="0" err="1" smtClean="0"/>
            <a:t>interpre-tation</a:t>
          </a:r>
          <a:r>
            <a:rPr lang="en-US" dirty="0" smtClean="0"/>
            <a:t> of the results</a:t>
          </a:r>
          <a:endParaRPr lang="en-US" dirty="0"/>
        </a:p>
      </dgm:t>
    </dgm:pt>
    <dgm:pt modelId="{D673FD3A-A61B-491F-B402-2C6F7115EA37}" type="parTrans" cxnId="{059F87AF-DB8E-499F-BC1C-4B2226FC3661}">
      <dgm:prSet/>
      <dgm:spPr/>
      <dgm:t>
        <a:bodyPr/>
        <a:lstStyle/>
        <a:p>
          <a:endParaRPr lang="en-US"/>
        </a:p>
      </dgm:t>
    </dgm:pt>
    <dgm:pt modelId="{23AECCBA-6B8B-493C-92C4-E769F04F6D98}" type="sibTrans" cxnId="{059F87AF-DB8E-499F-BC1C-4B2226FC3661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53461C01-3B86-4CDB-9FFD-A656669DA993}" type="pres">
      <dgm:prSet presAssocID="{8F5B9679-6EB9-413A-8225-115FB718A83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5B2C0FD-FC98-43A5-8442-E49A651868ED}" type="pres">
      <dgm:prSet presAssocID="{7FA4B2AD-AA90-42C3-8B35-E4D1268FF71E}" presName="compositeNode" presStyleCnt="0">
        <dgm:presLayoutVars>
          <dgm:bulletEnabled val="1"/>
        </dgm:presLayoutVars>
      </dgm:prSet>
      <dgm:spPr/>
    </dgm:pt>
    <dgm:pt modelId="{49C93345-3FDD-42D2-AA67-4E1B3FD6CEA2}" type="pres">
      <dgm:prSet presAssocID="{7FA4B2AD-AA90-42C3-8B35-E4D1268FF71E}" presName="bgRect" presStyleLbl="bgAccFollowNode1" presStyleIdx="0" presStyleCnt="6"/>
      <dgm:spPr/>
      <dgm:t>
        <a:bodyPr/>
        <a:lstStyle/>
        <a:p>
          <a:endParaRPr lang="cs-CZ"/>
        </a:p>
      </dgm:t>
    </dgm:pt>
    <dgm:pt modelId="{F0F1B009-6188-4D81-950E-E1AD4E2F1A1C}" type="pres">
      <dgm:prSet presAssocID="{3C7A6897-3DB2-4342-AAA3-60F002251D0D}" presName="sibTransNodeCircle" presStyleLbl="alignNode1" presStyleIdx="0" presStyleCnt="12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2663194F-8CEF-4DEA-A26E-20AD056CE74C}" type="pres">
      <dgm:prSet presAssocID="{7FA4B2AD-AA90-42C3-8B35-E4D1268FF71E}" presName="bottomLine" presStyleLbl="alignNode1" presStyleIdx="1" presStyleCnt="12">
        <dgm:presLayoutVars/>
      </dgm:prSet>
      <dgm:spPr/>
    </dgm:pt>
    <dgm:pt modelId="{9F4445B3-5116-4F05-A52B-04DB21DF14B1}" type="pres">
      <dgm:prSet presAssocID="{7FA4B2AD-AA90-42C3-8B35-E4D1268FF71E}" presName="nodeText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DD925D-66DE-478B-8A7B-BB2101B59F3E}" type="pres">
      <dgm:prSet presAssocID="{3C7A6897-3DB2-4342-AAA3-60F002251D0D}" presName="sibTrans" presStyleCnt="0"/>
      <dgm:spPr/>
    </dgm:pt>
    <dgm:pt modelId="{1377CA36-5AFB-4D27-8A10-B4CAA94EA776}" type="pres">
      <dgm:prSet presAssocID="{D5DFCE1A-9DBA-47E8-9F52-79E7B032FA94}" presName="compositeNode" presStyleCnt="0">
        <dgm:presLayoutVars>
          <dgm:bulletEnabled val="1"/>
        </dgm:presLayoutVars>
      </dgm:prSet>
      <dgm:spPr/>
    </dgm:pt>
    <dgm:pt modelId="{CEC1E81B-CD75-4FFD-920D-8787E2DED3A1}" type="pres">
      <dgm:prSet presAssocID="{D5DFCE1A-9DBA-47E8-9F52-79E7B032FA94}" presName="bgRect" presStyleLbl="bgAccFollowNode1" presStyleIdx="1" presStyleCnt="6"/>
      <dgm:spPr/>
      <dgm:t>
        <a:bodyPr/>
        <a:lstStyle/>
        <a:p>
          <a:endParaRPr lang="cs-CZ"/>
        </a:p>
      </dgm:t>
    </dgm:pt>
    <dgm:pt modelId="{F80D1DDA-9CF3-4781-A3B5-C1F9FC29D410}" type="pres">
      <dgm:prSet presAssocID="{61F5B6FB-03EE-4855-A469-270CF74D2E59}" presName="sibTransNodeCircle" presStyleLbl="alignNode1" presStyleIdx="2" presStyleCnt="12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2FA63C99-850C-428D-A874-54B9726B50A9}" type="pres">
      <dgm:prSet presAssocID="{D5DFCE1A-9DBA-47E8-9F52-79E7B032FA94}" presName="bottomLine" presStyleLbl="alignNode1" presStyleIdx="3" presStyleCnt="12">
        <dgm:presLayoutVars/>
      </dgm:prSet>
      <dgm:spPr/>
    </dgm:pt>
    <dgm:pt modelId="{7A7293D2-EAEB-4F83-BA8D-67938C8D5549}" type="pres">
      <dgm:prSet presAssocID="{D5DFCE1A-9DBA-47E8-9F52-79E7B032FA94}" presName="nodeText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083577-18EF-443D-96C0-FEB5C821DC06}" type="pres">
      <dgm:prSet presAssocID="{61F5B6FB-03EE-4855-A469-270CF74D2E59}" presName="sibTrans" presStyleCnt="0"/>
      <dgm:spPr/>
    </dgm:pt>
    <dgm:pt modelId="{2A3EE19C-5DB3-4FA5-BF54-73C600F9C9DC}" type="pres">
      <dgm:prSet presAssocID="{179FDD46-3E04-4592-B1B7-2D2BEDB8E7F8}" presName="compositeNode" presStyleCnt="0">
        <dgm:presLayoutVars>
          <dgm:bulletEnabled val="1"/>
        </dgm:presLayoutVars>
      </dgm:prSet>
      <dgm:spPr/>
    </dgm:pt>
    <dgm:pt modelId="{289DFA83-3D68-431F-8C7B-91F64E4EE68F}" type="pres">
      <dgm:prSet presAssocID="{179FDD46-3E04-4592-B1B7-2D2BEDB8E7F8}" presName="bgRect" presStyleLbl="bgAccFollowNode1" presStyleIdx="2" presStyleCnt="6"/>
      <dgm:spPr/>
      <dgm:t>
        <a:bodyPr/>
        <a:lstStyle/>
        <a:p>
          <a:endParaRPr lang="cs-CZ"/>
        </a:p>
      </dgm:t>
    </dgm:pt>
    <dgm:pt modelId="{1CE9FF2A-CD24-43C0-9283-AE16B077F85E}" type="pres">
      <dgm:prSet presAssocID="{0505F0A7-4B28-4525-8F94-278069ED683E}" presName="sibTransNodeCircle" presStyleLbl="alignNode1" presStyleIdx="4" presStyleCnt="12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15DBD696-D0E9-416F-88D8-CAE19DE55CD8}" type="pres">
      <dgm:prSet presAssocID="{179FDD46-3E04-4592-B1B7-2D2BEDB8E7F8}" presName="bottomLine" presStyleLbl="alignNode1" presStyleIdx="5" presStyleCnt="12">
        <dgm:presLayoutVars/>
      </dgm:prSet>
      <dgm:spPr/>
    </dgm:pt>
    <dgm:pt modelId="{E2FAA200-D8F8-48E7-B625-4AE51099F6C8}" type="pres">
      <dgm:prSet presAssocID="{179FDD46-3E04-4592-B1B7-2D2BEDB8E7F8}" presName="nodeText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C6B96B-F82B-4B79-9748-DD4567421EC2}" type="pres">
      <dgm:prSet presAssocID="{0505F0A7-4B28-4525-8F94-278069ED683E}" presName="sibTrans" presStyleCnt="0"/>
      <dgm:spPr/>
    </dgm:pt>
    <dgm:pt modelId="{1023DECA-B65C-46D8-8A02-2432152BA42D}" type="pres">
      <dgm:prSet presAssocID="{D954E313-DF0D-4D8D-87D9-D9BFD1A195FB}" presName="compositeNode" presStyleCnt="0">
        <dgm:presLayoutVars>
          <dgm:bulletEnabled val="1"/>
        </dgm:presLayoutVars>
      </dgm:prSet>
      <dgm:spPr/>
    </dgm:pt>
    <dgm:pt modelId="{631E616A-3159-4EE0-B5F9-4BF0E486864C}" type="pres">
      <dgm:prSet presAssocID="{D954E313-DF0D-4D8D-87D9-D9BFD1A195FB}" presName="bgRect" presStyleLbl="bgAccFollowNode1" presStyleIdx="3" presStyleCnt="6"/>
      <dgm:spPr/>
      <dgm:t>
        <a:bodyPr/>
        <a:lstStyle/>
        <a:p>
          <a:endParaRPr lang="cs-CZ"/>
        </a:p>
      </dgm:t>
    </dgm:pt>
    <dgm:pt modelId="{9C70D437-2A4F-4490-B898-22ED85D3347F}" type="pres">
      <dgm:prSet presAssocID="{33613804-260E-4151-9AE0-31544F8A623C}" presName="sibTransNodeCircle" presStyleLbl="alignNode1" presStyleIdx="6" presStyleCnt="12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EB53DBE6-9709-4CAE-A3E8-B6CB75674E6F}" type="pres">
      <dgm:prSet presAssocID="{D954E313-DF0D-4D8D-87D9-D9BFD1A195FB}" presName="bottomLine" presStyleLbl="alignNode1" presStyleIdx="7" presStyleCnt="12">
        <dgm:presLayoutVars/>
      </dgm:prSet>
      <dgm:spPr/>
    </dgm:pt>
    <dgm:pt modelId="{C64C3239-6CF9-4547-84EE-986419B1ED47}" type="pres">
      <dgm:prSet presAssocID="{D954E313-DF0D-4D8D-87D9-D9BFD1A195FB}" presName="nodeText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3172DE-BBDC-4A54-9A34-9CDE93965A9F}" type="pres">
      <dgm:prSet presAssocID="{33613804-260E-4151-9AE0-31544F8A623C}" presName="sibTrans" presStyleCnt="0"/>
      <dgm:spPr/>
    </dgm:pt>
    <dgm:pt modelId="{5CD01744-3BAC-4AA8-9EA4-60FEB709073D}" type="pres">
      <dgm:prSet presAssocID="{4C35073D-12C1-4D87-B8FD-756F3C54C497}" presName="compositeNode" presStyleCnt="0">
        <dgm:presLayoutVars>
          <dgm:bulletEnabled val="1"/>
        </dgm:presLayoutVars>
      </dgm:prSet>
      <dgm:spPr/>
    </dgm:pt>
    <dgm:pt modelId="{EEE687A6-E89F-4918-AB88-D222898A6572}" type="pres">
      <dgm:prSet presAssocID="{4C35073D-12C1-4D87-B8FD-756F3C54C497}" presName="bgRect" presStyleLbl="bgAccFollowNode1" presStyleIdx="4" presStyleCnt="6"/>
      <dgm:spPr/>
      <dgm:t>
        <a:bodyPr/>
        <a:lstStyle/>
        <a:p>
          <a:endParaRPr lang="cs-CZ"/>
        </a:p>
      </dgm:t>
    </dgm:pt>
    <dgm:pt modelId="{AC4D56CA-634D-4773-AC45-1945FC710612}" type="pres">
      <dgm:prSet presAssocID="{8AA24A66-0C29-463D-B0AC-971C5B644313}" presName="sibTransNodeCircle" presStyleLbl="alignNode1" presStyleIdx="8" presStyleCnt="12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8ECF7409-0908-44AC-96ED-19B5DC787E4F}" type="pres">
      <dgm:prSet presAssocID="{4C35073D-12C1-4D87-B8FD-756F3C54C497}" presName="bottomLine" presStyleLbl="alignNode1" presStyleIdx="9" presStyleCnt="12">
        <dgm:presLayoutVars/>
      </dgm:prSet>
      <dgm:spPr/>
    </dgm:pt>
    <dgm:pt modelId="{F50DCFBF-559B-43AC-960F-1DF42E192E3D}" type="pres">
      <dgm:prSet presAssocID="{4C35073D-12C1-4D87-B8FD-756F3C54C497}" presName="nodeText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E5CE0E-B787-4665-90EB-22A93BC14924}" type="pres">
      <dgm:prSet presAssocID="{8AA24A66-0C29-463D-B0AC-971C5B644313}" presName="sibTrans" presStyleCnt="0"/>
      <dgm:spPr/>
    </dgm:pt>
    <dgm:pt modelId="{980CCF38-FAC4-4FD6-AD0C-9EA25DC0B6D9}" type="pres">
      <dgm:prSet presAssocID="{AFBDF5E3-C794-49E8-9B55-03A1ABD6911E}" presName="compositeNode" presStyleCnt="0">
        <dgm:presLayoutVars>
          <dgm:bulletEnabled val="1"/>
        </dgm:presLayoutVars>
      </dgm:prSet>
      <dgm:spPr/>
    </dgm:pt>
    <dgm:pt modelId="{6261B7B2-C6E9-4E77-A800-5FB11388A16C}" type="pres">
      <dgm:prSet presAssocID="{AFBDF5E3-C794-49E8-9B55-03A1ABD6911E}" presName="bgRect" presStyleLbl="bgAccFollowNode1" presStyleIdx="5" presStyleCnt="6"/>
      <dgm:spPr/>
      <dgm:t>
        <a:bodyPr/>
        <a:lstStyle/>
        <a:p>
          <a:endParaRPr lang="cs-CZ"/>
        </a:p>
      </dgm:t>
    </dgm:pt>
    <dgm:pt modelId="{302417F2-DA24-4584-A5CF-8E5F7895A2FD}" type="pres">
      <dgm:prSet presAssocID="{23AECCBA-6B8B-493C-92C4-E769F04F6D98}" presName="sibTransNodeCircle" presStyleLbl="alignNode1" presStyleIdx="10" presStyleCnt="12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17DAD425-D6D7-4AF4-9C31-3D2DFD4B7793}" type="pres">
      <dgm:prSet presAssocID="{AFBDF5E3-C794-49E8-9B55-03A1ABD6911E}" presName="bottomLine" presStyleLbl="alignNode1" presStyleIdx="11" presStyleCnt="12">
        <dgm:presLayoutVars/>
      </dgm:prSet>
      <dgm:spPr/>
    </dgm:pt>
    <dgm:pt modelId="{7264D14D-C55F-4258-B1A7-0559A0EC174C}" type="pres">
      <dgm:prSet presAssocID="{AFBDF5E3-C794-49E8-9B55-03A1ABD6911E}" presName="nodeText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59F87AF-DB8E-499F-BC1C-4B2226FC3661}" srcId="{8F5B9679-6EB9-413A-8225-115FB718A83E}" destId="{AFBDF5E3-C794-49E8-9B55-03A1ABD6911E}" srcOrd="5" destOrd="0" parTransId="{D673FD3A-A61B-491F-B402-2C6F7115EA37}" sibTransId="{23AECCBA-6B8B-493C-92C4-E769F04F6D98}"/>
    <dgm:cxn modelId="{2CBA8B04-DFC0-489C-94A7-227A760F90E3}" type="presOf" srcId="{4C35073D-12C1-4D87-B8FD-756F3C54C497}" destId="{EEE687A6-E89F-4918-AB88-D222898A6572}" srcOrd="0" destOrd="0" presId="urn:microsoft.com/office/officeart/2016/7/layout/BasicLinearProcessNumbered"/>
    <dgm:cxn modelId="{88148BCF-AE27-4013-9534-5E8AC14E5076}" srcId="{8F5B9679-6EB9-413A-8225-115FB718A83E}" destId="{179FDD46-3E04-4592-B1B7-2D2BEDB8E7F8}" srcOrd="2" destOrd="0" parTransId="{82310D36-7476-4CC6-AA51-AA7B43B726B1}" sibTransId="{0505F0A7-4B28-4525-8F94-278069ED683E}"/>
    <dgm:cxn modelId="{C3E415F3-CF26-42D4-B63E-EC67157ACDFB}" srcId="{8F5B9679-6EB9-413A-8225-115FB718A83E}" destId="{4C35073D-12C1-4D87-B8FD-756F3C54C497}" srcOrd="4" destOrd="0" parTransId="{8C7198D9-C510-47A9-8BED-8BEBBD45AB87}" sibTransId="{8AA24A66-0C29-463D-B0AC-971C5B644313}"/>
    <dgm:cxn modelId="{1EF12546-7C36-4D28-8DEF-56756E9DC95B}" type="presOf" srcId="{8F5B9679-6EB9-413A-8225-115FB718A83E}" destId="{53461C01-3B86-4CDB-9FFD-A656669DA993}" srcOrd="0" destOrd="0" presId="urn:microsoft.com/office/officeart/2016/7/layout/BasicLinearProcessNumbered"/>
    <dgm:cxn modelId="{6B082163-9136-497D-BF4E-5F423277210B}" type="presOf" srcId="{33613804-260E-4151-9AE0-31544F8A623C}" destId="{9C70D437-2A4F-4490-B898-22ED85D3347F}" srcOrd="0" destOrd="0" presId="urn:microsoft.com/office/officeart/2016/7/layout/BasicLinearProcessNumbered"/>
    <dgm:cxn modelId="{36D55834-9689-474E-BB4E-B12F1E8573E0}" type="presOf" srcId="{D954E313-DF0D-4D8D-87D9-D9BFD1A195FB}" destId="{631E616A-3159-4EE0-B5F9-4BF0E486864C}" srcOrd="0" destOrd="0" presId="urn:microsoft.com/office/officeart/2016/7/layout/BasicLinearProcessNumbered"/>
    <dgm:cxn modelId="{126624ED-091B-491D-BAE6-C103C7B281F7}" type="presOf" srcId="{D954E313-DF0D-4D8D-87D9-D9BFD1A195FB}" destId="{C64C3239-6CF9-4547-84EE-986419B1ED47}" srcOrd="1" destOrd="0" presId="urn:microsoft.com/office/officeart/2016/7/layout/BasicLinearProcessNumbered"/>
    <dgm:cxn modelId="{FD733996-439A-446E-AC1A-DA8203E753B9}" type="presOf" srcId="{AFBDF5E3-C794-49E8-9B55-03A1ABD6911E}" destId="{7264D14D-C55F-4258-B1A7-0559A0EC174C}" srcOrd="1" destOrd="0" presId="urn:microsoft.com/office/officeart/2016/7/layout/BasicLinearProcessNumbered"/>
    <dgm:cxn modelId="{C0E52B2C-A0A7-4E1F-B1A4-A1C0A1318849}" srcId="{8F5B9679-6EB9-413A-8225-115FB718A83E}" destId="{D5DFCE1A-9DBA-47E8-9F52-79E7B032FA94}" srcOrd="1" destOrd="0" parTransId="{1B8118FD-23F5-4695-A524-D8063FECCD6C}" sibTransId="{61F5B6FB-03EE-4855-A469-270CF74D2E59}"/>
    <dgm:cxn modelId="{5FC766F4-856B-4965-9E5A-318237D3D6CF}" srcId="{8F5B9679-6EB9-413A-8225-115FB718A83E}" destId="{D954E313-DF0D-4D8D-87D9-D9BFD1A195FB}" srcOrd="3" destOrd="0" parTransId="{7898B232-2F18-4289-9E7A-18B241ABC23D}" sibTransId="{33613804-260E-4151-9AE0-31544F8A623C}"/>
    <dgm:cxn modelId="{4BCB596A-0539-4774-A63E-4DD10FC1444C}" srcId="{8F5B9679-6EB9-413A-8225-115FB718A83E}" destId="{7FA4B2AD-AA90-42C3-8B35-E4D1268FF71E}" srcOrd="0" destOrd="0" parTransId="{61B30A78-848F-4DF4-8651-74C4437C345D}" sibTransId="{3C7A6897-3DB2-4342-AAA3-60F002251D0D}"/>
    <dgm:cxn modelId="{6CE43062-C08A-445E-9B16-3D3A7089A3EA}" type="presOf" srcId="{4C35073D-12C1-4D87-B8FD-756F3C54C497}" destId="{F50DCFBF-559B-43AC-960F-1DF42E192E3D}" srcOrd="1" destOrd="0" presId="urn:microsoft.com/office/officeart/2016/7/layout/BasicLinearProcessNumbered"/>
    <dgm:cxn modelId="{3674F80A-8525-4FC0-8A67-A51D3F731C20}" type="presOf" srcId="{D5DFCE1A-9DBA-47E8-9F52-79E7B032FA94}" destId="{7A7293D2-EAEB-4F83-BA8D-67938C8D5549}" srcOrd="1" destOrd="0" presId="urn:microsoft.com/office/officeart/2016/7/layout/BasicLinearProcessNumbered"/>
    <dgm:cxn modelId="{99100DD0-D2CC-447A-9E17-A4189EB099F4}" type="presOf" srcId="{179FDD46-3E04-4592-B1B7-2D2BEDB8E7F8}" destId="{289DFA83-3D68-431F-8C7B-91F64E4EE68F}" srcOrd="0" destOrd="0" presId="urn:microsoft.com/office/officeart/2016/7/layout/BasicLinearProcessNumbered"/>
    <dgm:cxn modelId="{56AE178D-D6B7-4FEF-B2DA-397FF625395B}" type="presOf" srcId="{179FDD46-3E04-4592-B1B7-2D2BEDB8E7F8}" destId="{E2FAA200-D8F8-48E7-B625-4AE51099F6C8}" srcOrd="1" destOrd="0" presId="urn:microsoft.com/office/officeart/2016/7/layout/BasicLinearProcessNumbered"/>
    <dgm:cxn modelId="{A005C7DB-6D86-4CCB-9F97-533FB86CCB37}" type="presOf" srcId="{7FA4B2AD-AA90-42C3-8B35-E4D1268FF71E}" destId="{49C93345-3FDD-42D2-AA67-4E1B3FD6CEA2}" srcOrd="0" destOrd="0" presId="urn:microsoft.com/office/officeart/2016/7/layout/BasicLinearProcessNumbered"/>
    <dgm:cxn modelId="{5095CCF4-BDE7-41B8-830F-D281D4CB2631}" type="presOf" srcId="{0505F0A7-4B28-4525-8F94-278069ED683E}" destId="{1CE9FF2A-CD24-43C0-9283-AE16B077F85E}" srcOrd="0" destOrd="0" presId="urn:microsoft.com/office/officeart/2016/7/layout/BasicLinearProcessNumbered"/>
    <dgm:cxn modelId="{9F8FDBE0-EF30-4299-80ED-A3D360AD19BB}" type="presOf" srcId="{7FA4B2AD-AA90-42C3-8B35-E4D1268FF71E}" destId="{9F4445B3-5116-4F05-A52B-04DB21DF14B1}" srcOrd="1" destOrd="0" presId="urn:microsoft.com/office/officeart/2016/7/layout/BasicLinearProcessNumbered"/>
    <dgm:cxn modelId="{548EF19B-BA6F-4D28-955D-80B6577B0C58}" type="presOf" srcId="{3C7A6897-3DB2-4342-AAA3-60F002251D0D}" destId="{F0F1B009-6188-4D81-950E-E1AD4E2F1A1C}" srcOrd="0" destOrd="0" presId="urn:microsoft.com/office/officeart/2016/7/layout/BasicLinearProcessNumbered"/>
    <dgm:cxn modelId="{F8D1223D-5898-4C15-9DA8-8D176571A689}" type="presOf" srcId="{D5DFCE1A-9DBA-47E8-9F52-79E7B032FA94}" destId="{CEC1E81B-CD75-4FFD-920D-8787E2DED3A1}" srcOrd="0" destOrd="0" presId="urn:microsoft.com/office/officeart/2016/7/layout/BasicLinearProcessNumbered"/>
    <dgm:cxn modelId="{4C0EE2F2-7978-4148-8500-7AA2F94EC853}" type="presOf" srcId="{AFBDF5E3-C794-49E8-9B55-03A1ABD6911E}" destId="{6261B7B2-C6E9-4E77-A800-5FB11388A16C}" srcOrd="0" destOrd="0" presId="urn:microsoft.com/office/officeart/2016/7/layout/BasicLinearProcessNumbered"/>
    <dgm:cxn modelId="{9F98CB7A-544E-462C-9C5D-34093F9E16B1}" type="presOf" srcId="{23AECCBA-6B8B-493C-92C4-E769F04F6D98}" destId="{302417F2-DA24-4584-A5CF-8E5F7895A2FD}" srcOrd="0" destOrd="0" presId="urn:microsoft.com/office/officeart/2016/7/layout/BasicLinearProcessNumbered"/>
    <dgm:cxn modelId="{15D15C5B-F950-4668-9A71-37BE2EB1A8EB}" type="presOf" srcId="{8AA24A66-0C29-463D-B0AC-971C5B644313}" destId="{AC4D56CA-634D-4773-AC45-1945FC710612}" srcOrd="0" destOrd="0" presId="urn:microsoft.com/office/officeart/2016/7/layout/BasicLinearProcessNumbered"/>
    <dgm:cxn modelId="{23C552F2-B8A9-4C13-86E4-13619B695723}" type="presOf" srcId="{61F5B6FB-03EE-4855-A469-270CF74D2E59}" destId="{F80D1DDA-9CF3-4781-A3B5-C1F9FC29D410}" srcOrd="0" destOrd="0" presId="urn:microsoft.com/office/officeart/2016/7/layout/BasicLinearProcessNumbered"/>
    <dgm:cxn modelId="{59FD6491-8C3B-490A-8C50-5F4F0FD8B789}" type="presParOf" srcId="{53461C01-3B86-4CDB-9FFD-A656669DA993}" destId="{E5B2C0FD-FC98-43A5-8442-E49A651868ED}" srcOrd="0" destOrd="0" presId="urn:microsoft.com/office/officeart/2016/7/layout/BasicLinearProcessNumbered"/>
    <dgm:cxn modelId="{BC87242D-58EC-4606-978C-BB0F87553A92}" type="presParOf" srcId="{E5B2C0FD-FC98-43A5-8442-E49A651868ED}" destId="{49C93345-3FDD-42D2-AA67-4E1B3FD6CEA2}" srcOrd="0" destOrd="0" presId="urn:microsoft.com/office/officeart/2016/7/layout/BasicLinearProcessNumbered"/>
    <dgm:cxn modelId="{87244654-C4A8-4FF5-B70D-5B1CB378BC29}" type="presParOf" srcId="{E5B2C0FD-FC98-43A5-8442-E49A651868ED}" destId="{F0F1B009-6188-4D81-950E-E1AD4E2F1A1C}" srcOrd="1" destOrd="0" presId="urn:microsoft.com/office/officeart/2016/7/layout/BasicLinearProcessNumbered"/>
    <dgm:cxn modelId="{6FB68171-7D17-4187-B84A-67F579BB1117}" type="presParOf" srcId="{E5B2C0FD-FC98-43A5-8442-E49A651868ED}" destId="{2663194F-8CEF-4DEA-A26E-20AD056CE74C}" srcOrd="2" destOrd="0" presId="urn:microsoft.com/office/officeart/2016/7/layout/BasicLinearProcessNumbered"/>
    <dgm:cxn modelId="{15AFF25C-B48A-4FD8-B969-6C9899B6F0AB}" type="presParOf" srcId="{E5B2C0FD-FC98-43A5-8442-E49A651868ED}" destId="{9F4445B3-5116-4F05-A52B-04DB21DF14B1}" srcOrd="3" destOrd="0" presId="urn:microsoft.com/office/officeart/2016/7/layout/BasicLinearProcessNumbered"/>
    <dgm:cxn modelId="{06552672-EC2D-4EA8-A136-D9E3B950CE6A}" type="presParOf" srcId="{53461C01-3B86-4CDB-9FFD-A656669DA993}" destId="{D8DD925D-66DE-478B-8A7B-BB2101B59F3E}" srcOrd="1" destOrd="0" presId="urn:microsoft.com/office/officeart/2016/7/layout/BasicLinearProcessNumbered"/>
    <dgm:cxn modelId="{3721EFF7-8DFA-41E4-8B4D-689A634065B8}" type="presParOf" srcId="{53461C01-3B86-4CDB-9FFD-A656669DA993}" destId="{1377CA36-5AFB-4D27-8A10-B4CAA94EA776}" srcOrd="2" destOrd="0" presId="urn:microsoft.com/office/officeart/2016/7/layout/BasicLinearProcessNumbered"/>
    <dgm:cxn modelId="{F4B74F66-0F9F-49BD-8030-F54FADD9138C}" type="presParOf" srcId="{1377CA36-5AFB-4D27-8A10-B4CAA94EA776}" destId="{CEC1E81B-CD75-4FFD-920D-8787E2DED3A1}" srcOrd="0" destOrd="0" presId="urn:microsoft.com/office/officeart/2016/7/layout/BasicLinearProcessNumbered"/>
    <dgm:cxn modelId="{C926456D-6EA5-44F0-B4D4-F4407A9CEF3E}" type="presParOf" srcId="{1377CA36-5AFB-4D27-8A10-B4CAA94EA776}" destId="{F80D1DDA-9CF3-4781-A3B5-C1F9FC29D410}" srcOrd="1" destOrd="0" presId="urn:microsoft.com/office/officeart/2016/7/layout/BasicLinearProcessNumbered"/>
    <dgm:cxn modelId="{E15728CA-CFDB-4229-BC14-966205AAB415}" type="presParOf" srcId="{1377CA36-5AFB-4D27-8A10-B4CAA94EA776}" destId="{2FA63C99-850C-428D-A874-54B9726B50A9}" srcOrd="2" destOrd="0" presId="urn:microsoft.com/office/officeart/2016/7/layout/BasicLinearProcessNumbered"/>
    <dgm:cxn modelId="{B12B432A-DCCD-4304-8DA4-81BDE07818C0}" type="presParOf" srcId="{1377CA36-5AFB-4D27-8A10-B4CAA94EA776}" destId="{7A7293D2-EAEB-4F83-BA8D-67938C8D5549}" srcOrd="3" destOrd="0" presId="urn:microsoft.com/office/officeart/2016/7/layout/BasicLinearProcessNumbered"/>
    <dgm:cxn modelId="{9F5EF5B6-E6DA-4073-8FF6-4108AE4910ED}" type="presParOf" srcId="{53461C01-3B86-4CDB-9FFD-A656669DA993}" destId="{AE083577-18EF-443D-96C0-FEB5C821DC06}" srcOrd="3" destOrd="0" presId="urn:microsoft.com/office/officeart/2016/7/layout/BasicLinearProcessNumbered"/>
    <dgm:cxn modelId="{65B3321D-BAB5-4339-AC87-B4AD741B065B}" type="presParOf" srcId="{53461C01-3B86-4CDB-9FFD-A656669DA993}" destId="{2A3EE19C-5DB3-4FA5-BF54-73C600F9C9DC}" srcOrd="4" destOrd="0" presId="urn:microsoft.com/office/officeart/2016/7/layout/BasicLinearProcessNumbered"/>
    <dgm:cxn modelId="{ACD8136A-AB21-40C4-8806-885ABC821BE7}" type="presParOf" srcId="{2A3EE19C-5DB3-4FA5-BF54-73C600F9C9DC}" destId="{289DFA83-3D68-431F-8C7B-91F64E4EE68F}" srcOrd="0" destOrd="0" presId="urn:microsoft.com/office/officeart/2016/7/layout/BasicLinearProcessNumbered"/>
    <dgm:cxn modelId="{7D97FA4A-D26C-4806-BA39-11F9E042B251}" type="presParOf" srcId="{2A3EE19C-5DB3-4FA5-BF54-73C600F9C9DC}" destId="{1CE9FF2A-CD24-43C0-9283-AE16B077F85E}" srcOrd="1" destOrd="0" presId="urn:microsoft.com/office/officeart/2016/7/layout/BasicLinearProcessNumbered"/>
    <dgm:cxn modelId="{1FFE3340-89AC-4FB1-AFA9-2AE52FEA9FF0}" type="presParOf" srcId="{2A3EE19C-5DB3-4FA5-BF54-73C600F9C9DC}" destId="{15DBD696-D0E9-416F-88D8-CAE19DE55CD8}" srcOrd="2" destOrd="0" presId="urn:microsoft.com/office/officeart/2016/7/layout/BasicLinearProcessNumbered"/>
    <dgm:cxn modelId="{DCB03BB3-7C76-4BCB-B299-2DF520234D3A}" type="presParOf" srcId="{2A3EE19C-5DB3-4FA5-BF54-73C600F9C9DC}" destId="{E2FAA200-D8F8-48E7-B625-4AE51099F6C8}" srcOrd="3" destOrd="0" presId="urn:microsoft.com/office/officeart/2016/7/layout/BasicLinearProcessNumbered"/>
    <dgm:cxn modelId="{15827A5F-9860-423C-8EF3-B28CD33B8889}" type="presParOf" srcId="{53461C01-3B86-4CDB-9FFD-A656669DA993}" destId="{6AC6B96B-F82B-4B79-9748-DD4567421EC2}" srcOrd="5" destOrd="0" presId="urn:microsoft.com/office/officeart/2016/7/layout/BasicLinearProcessNumbered"/>
    <dgm:cxn modelId="{A3E1840B-89C5-41CA-8EA3-825A1D5A692B}" type="presParOf" srcId="{53461C01-3B86-4CDB-9FFD-A656669DA993}" destId="{1023DECA-B65C-46D8-8A02-2432152BA42D}" srcOrd="6" destOrd="0" presId="urn:microsoft.com/office/officeart/2016/7/layout/BasicLinearProcessNumbered"/>
    <dgm:cxn modelId="{27825A24-6B00-48C0-BA41-A6EDF9594EAE}" type="presParOf" srcId="{1023DECA-B65C-46D8-8A02-2432152BA42D}" destId="{631E616A-3159-4EE0-B5F9-4BF0E486864C}" srcOrd="0" destOrd="0" presId="urn:microsoft.com/office/officeart/2016/7/layout/BasicLinearProcessNumbered"/>
    <dgm:cxn modelId="{72254B8D-6F19-47CD-A7FC-347CA7555764}" type="presParOf" srcId="{1023DECA-B65C-46D8-8A02-2432152BA42D}" destId="{9C70D437-2A4F-4490-B898-22ED85D3347F}" srcOrd="1" destOrd="0" presId="urn:microsoft.com/office/officeart/2016/7/layout/BasicLinearProcessNumbered"/>
    <dgm:cxn modelId="{C8D67BE1-FB5A-437A-90C5-301C1393F569}" type="presParOf" srcId="{1023DECA-B65C-46D8-8A02-2432152BA42D}" destId="{EB53DBE6-9709-4CAE-A3E8-B6CB75674E6F}" srcOrd="2" destOrd="0" presId="urn:microsoft.com/office/officeart/2016/7/layout/BasicLinearProcessNumbered"/>
    <dgm:cxn modelId="{2F02B08C-9DB9-4B60-8588-38156A901FC9}" type="presParOf" srcId="{1023DECA-B65C-46D8-8A02-2432152BA42D}" destId="{C64C3239-6CF9-4547-84EE-986419B1ED47}" srcOrd="3" destOrd="0" presId="urn:microsoft.com/office/officeart/2016/7/layout/BasicLinearProcessNumbered"/>
    <dgm:cxn modelId="{F0ECB659-0CAC-4729-ACBF-A58D9D26A4EB}" type="presParOf" srcId="{53461C01-3B86-4CDB-9FFD-A656669DA993}" destId="{1B3172DE-BBDC-4A54-9A34-9CDE93965A9F}" srcOrd="7" destOrd="0" presId="urn:microsoft.com/office/officeart/2016/7/layout/BasicLinearProcessNumbered"/>
    <dgm:cxn modelId="{FE0C1A1F-1F78-4555-82B4-A174CE63B5F4}" type="presParOf" srcId="{53461C01-3B86-4CDB-9FFD-A656669DA993}" destId="{5CD01744-3BAC-4AA8-9EA4-60FEB709073D}" srcOrd="8" destOrd="0" presId="urn:microsoft.com/office/officeart/2016/7/layout/BasicLinearProcessNumbered"/>
    <dgm:cxn modelId="{31F9D990-890A-4304-B8F8-1D8BC44DE377}" type="presParOf" srcId="{5CD01744-3BAC-4AA8-9EA4-60FEB709073D}" destId="{EEE687A6-E89F-4918-AB88-D222898A6572}" srcOrd="0" destOrd="0" presId="urn:microsoft.com/office/officeart/2016/7/layout/BasicLinearProcessNumbered"/>
    <dgm:cxn modelId="{54B232EF-CE04-49BB-A1EE-820D690E94C4}" type="presParOf" srcId="{5CD01744-3BAC-4AA8-9EA4-60FEB709073D}" destId="{AC4D56CA-634D-4773-AC45-1945FC710612}" srcOrd="1" destOrd="0" presId="urn:microsoft.com/office/officeart/2016/7/layout/BasicLinearProcessNumbered"/>
    <dgm:cxn modelId="{97267726-7ADE-44C3-A84D-2316E8281621}" type="presParOf" srcId="{5CD01744-3BAC-4AA8-9EA4-60FEB709073D}" destId="{8ECF7409-0908-44AC-96ED-19B5DC787E4F}" srcOrd="2" destOrd="0" presId="urn:microsoft.com/office/officeart/2016/7/layout/BasicLinearProcessNumbered"/>
    <dgm:cxn modelId="{FFD3C8B7-B522-443B-90E1-336FD3B05AAC}" type="presParOf" srcId="{5CD01744-3BAC-4AA8-9EA4-60FEB709073D}" destId="{F50DCFBF-559B-43AC-960F-1DF42E192E3D}" srcOrd="3" destOrd="0" presId="urn:microsoft.com/office/officeart/2016/7/layout/BasicLinearProcessNumbered"/>
    <dgm:cxn modelId="{EDC95F1E-F57A-4DFA-BC22-552F097565CD}" type="presParOf" srcId="{53461C01-3B86-4CDB-9FFD-A656669DA993}" destId="{A6E5CE0E-B787-4665-90EB-22A93BC14924}" srcOrd="9" destOrd="0" presId="urn:microsoft.com/office/officeart/2016/7/layout/BasicLinearProcessNumbered"/>
    <dgm:cxn modelId="{BD83008B-8306-4592-8376-C0E26DB3EA6A}" type="presParOf" srcId="{53461C01-3B86-4CDB-9FFD-A656669DA993}" destId="{980CCF38-FAC4-4FD6-AD0C-9EA25DC0B6D9}" srcOrd="10" destOrd="0" presId="urn:microsoft.com/office/officeart/2016/7/layout/BasicLinearProcessNumbered"/>
    <dgm:cxn modelId="{88B0594D-9A2E-467C-83FE-18AD8D6A065B}" type="presParOf" srcId="{980CCF38-FAC4-4FD6-AD0C-9EA25DC0B6D9}" destId="{6261B7B2-C6E9-4E77-A800-5FB11388A16C}" srcOrd="0" destOrd="0" presId="urn:microsoft.com/office/officeart/2016/7/layout/BasicLinearProcessNumbered"/>
    <dgm:cxn modelId="{A0DF4A43-EDA0-4CAE-BD06-629CC7203933}" type="presParOf" srcId="{980CCF38-FAC4-4FD6-AD0C-9EA25DC0B6D9}" destId="{302417F2-DA24-4584-A5CF-8E5F7895A2FD}" srcOrd="1" destOrd="0" presId="urn:microsoft.com/office/officeart/2016/7/layout/BasicLinearProcessNumbered"/>
    <dgm:cxn modelId="{C55EB54C-BFB5-41EC-BD47-87BA6B339D19}" type="presParOf" srcId="{980CCF38-FAC4-4FD6-AD0C-9EA25DC0B6D9}" destId="{17DAD425-D6D7-4AF4-9C31-3D2DFD4B7793}" srcOrd="2" destOrd="0" presId="urn:microsoft.com/office/officeart/2016/7/layout/BasicLinearProcessNumbered"/>
    <dgm:cxn modelId="{037AD308-E275-4664-B939-3BEEA8271E6B}" type="presParOf" srcId="{980CCF38-FAC4-4FD6-AD0C-9EA25DC0B6D9}" destId="{7264D14D-C55F-4258-B1A7-0559A0EC174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93345-3FDD-42D2-AA67-4E1B3FD6CEA2}">
      <dsp:nvSpPr>
        <dsp:cNvPr id="0" name=""/>
        <dsp:cNvSpPr/>
      </dsp:nvSpPr>
      <dsp:spPr>
        <a:xfrm>
          <a:off x="1320" y="600041"/>
          <a:ext cx="1664270" cy="2329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753" tIns="330200" rIns="129753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Survey design</a:t>
          </a:r>
          <a:endParaRPr lang="en-US" sz="1100" kern="1200" dirty="0"/>
        </a:p>
      </dsp:txBody>
      <dsp:txXfrm>
        <a:off x="1320" y="1485433"/>
        <a:ext cx="1664270" cy="1397987"/>
      </dsp:txXfrm>
    </dsp:sp>
    <dsp:sp modelId="{F0F1B009-6188-4D81-950E-E1AD4E2F1A1C}">
      <dsp:nvSpPr>
        <dsp:cNvPr id="0" name=""/>
        <dsp:cNvSpPr/>
      </dsp:nvSpPr>
      <dsp:spPr>
        <a:xfrm>
          <a:off x="483959" y="833039"/>
          <a:ext cx="698993" cy="698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96" tIns="12700" rIns="54496" bIns="1270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1</a:t>
          </a:r>
        </a:p>
      </dsp:txBody>
      <dsp:txXfrm>
        <a:off x="586324" y="935404"/>
        <a:ext cx="494263" cy="494263"/>
      </dsp:txXfrm>
    </dsp:sp>
    <dsp:sp modelId="{2663194F-8CEF-4DEA-A26E-20AD056CE74C}">
      <dsp:nvSpPr>
        <dsp:cNvPr id="0" name=""/>
        <dsp:cNvSpPr/>
      </dsp:nvSpPr>
      <dsp:spPr>
        <a:xfrm>
          <a:off x="1320" y="2929948"/>
          <a:ext cx="166427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C1E81B-CD75-4FFD-920D-8787E2DED3A1}">
      <dsp:nvSpPr>
        <dsp:cNvPr id="0" name=""/>
        <dsp:cNvSpPr/>
      </dsp:nvSpPr>
      <dsp:spPr>
        <a:xfrm>
          <a:off x="1832018" y="600041"/>
          <a:ext cx="1664270" cy="2329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753" tIns="330200" rIns="129753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Data </a:t>
          </a:r>
          <a:r>
            <a:rPr lang="cs-CZ" sz="1100" kern="1200" dirty="0" err="1" smtClean="0"/>
            <a:t>gathering</a:t>
          </a:r>
          <a:r>
            <a:rPr lang="cs-CZ" sz="1100" kern="1200" dirty="0" smtClean="0"/>
            <a:t> </a:t>
          </a:r>
          <a:endParaRPr lang="en-US" sz="1100" kern="1200" dirty="0"/>
        </a:p>
      </dsp:txBody>
      <dsp:txXfrm>
        <a:off x="1832018" y="1485433"/>
        <a:ext cx="1664270" cy="1397987"/>
      </dsp:txXfrm>
    </dsp:sp>
    <dsp:sp modelId="{F80D1DDA-9CF3-4781-A3B5-C1F9FC29D410}">
      <dsp:nvSpPr>
        <dsp:cNvPr id="0" name=""/>
        <dsp:cNvSpPr/>
      </dsp:nvSpPr>
      <dsp:spPr>
        <a:xfrm>
          <a:off x="2314656" y="833039"/>
          <a:ext cx="698993" cy="698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96" tIns="12700" rIns="54496" bIns="1270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2</a:t>
          </a:r>
        </a:p>
      </dsp:txBody>
      <dsp:txXfrm>
        <a:off x="2417021" y="935404"/>
        <a:ext cx="494263" cy="494263"/>
      </dsp:txXfrm>
    </dsp:sp>
    <dsp:sp modelId="{2FA63C99-850C-428D-A874-54B9726B50A9}">
      <dsp:nvSpPr>
        <dsp:cNvPr id="0" name=""/>
        <dsp:cNvSpPr/>
      </dsp:nvSpPr>
      <dsp:spPr>
        <a:xfrm>
          <a:off x="1832018" y="2929948"/>
          <a:ext cx="166427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9DFA83-3D68-431F-8C7B-91F64E4EE68F}">
      <dsp:nvSpPr>
        <dsp:cNvPr id="0" name=""/>
        <dsp:cNvSpPr/>
      </dsp:nvSpPr>
      <dsp:spPr>
        <a:xfrm>
          <a:off x="3662715" y="600041"/>
          <a:ext cx="1664270" cy="2329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753" tIns="330200" rIns="129753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modification</a:t>
          </a:r>
          <a:endParaRPr lang="en-US" sz="1100" kern="1200" dirty="0"/>
        </a:p>
      </dsp:txBody>
      <dsp:txXfrm>
        <a:off x="3662715" y="1485433"/>
        <a:ext cx="1664270" cy="1397987"/>
      </dsp:txXfrm>
    </dsp:sp>
    <dsp:sp modelId="{1CE9FF2A-CD24-43C0-9283-AE16B077F85E}">
      <dsp:nvSpPr>
        <dsp:cNvPr id="0" name=""/>
        <dsp:cNvSpPr/>
      </dsp:nvSpPr>
      <dsp:spPr>
        <a:xfrm>
          <a:off x="4145354" y="833039"/>
          <a:ext cx="698993" cy="698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96" tIns="12700" rIns="54496" bIns="1270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3</a:t>
          </a:r>
        </a:p>
      </dsp:txBody>
      <dsp:txXfrm>
        <a:off x="4247719" y="935404"/>
        <a:ext cx="494263" cy="494263"/>
      </dsp:txXfrm>
    </dsp:sp>
    <dsp:sp modelId="{15DBD696-D0E9-416F-88D8-CAE19DE55CD8}">
      <dsp:nvSpPr>
        <dsp:cNvPr id="0" name=""/>
        <dsp:cNvSpPr/>
      </dsp:nvSpPr>
      <dsp:spPr>
        <a:xfrm>
          <a:off x="3662715" y="2929948"/>
          <a:ext cx="166427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1E616A-3159-4EE0-B5F9-4BF0E486864C}">
      <dsp:nvSpPr>
        <dsp:cNvPr id="0" name=""/>
        <dsp:cNvSpPr/>
      </dsp:nvSpPr>
      <dsp:spPr>
        <a:xfrm>
          <a:off x="5493413" y="600041"/>
          <a:ext cx="1664270" cy="2329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753" tIns="330200" rIns="129753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Data </a:t>
          </a:r>
          <a:r>
            <a:rPr lang="cs-CZ" sz="1100" kern="1200" dirty="0" err="1" smtClean="0"/>
            <a:t>corection</a:t>
          </a:r>
          <a:endParaRPr lang="en-US" sz="1100" kern="1200" dirty="0"/>
        </a:p>
      </dsp:txBody>
      <dsp:txXfrm>
        <a:off x="5493413" y="1485433"/>
        <a:ext cx="1664270" cy="1397987"/>
      </dsp:txXfrm>
    </dsp:sp>
    <dsp:sp modelId="{9C70D437-2A4F-4490-B898-22ED85D3347F}">
      <dsp:nvSpPr>
        <dsp:cNvPr id="0" name=""/>
        <dsp:cNvSpPr/>
      </dsp:nvSpPr>
      <dsp:spPr>
        <a:xfrm>
          <a:off x="5976051" y="833039"/>
          <a:ext cx="698993" cy="698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96" tIns="12700" rIns="54496" bIns="1270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4</a:t>
          </a:r>
        </a:p>
      </dsp:txBody>
      <dsp:txXfrm>
        <a:off x="6078416" y="935404"/>
        <a:ext cx="494263" cy="494263"/>
      </dsp:txXfrm>
    </dsp:sp>
    <dsp:sp modelId="{EB53DBE6-9709-4CAE-A3E8-B6CB75674E6F}">
      <dsp:nvSpPr>
        <dsp:cNvPr id="0" name=""/>
        <dsp:cNvSpPr/>
      </dsp:nvSpPr>
      <dsp:spPr>
        <a:xfrm>
          <a:off x="5493413" y="2929948"/>
          <a:ext cx="166427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E687A6-E89F-4918-AB88-D222898A6572}">
      <dsp:nvSpPr>
        <dsp:cNvPr id="0" name=""/>
        <dsp:cNvSpPr/>
      </dsp:nvSpPr>
      <dsp:spPr>
        <a:xfrm>
          <a:off x="7324111" y="600041"/>
          <a:ext cx="1664270" cy="2329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753" tIns="330200" rIns="129753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Perform analysis</a:t>
          </a:r>
          <a:endParaRPr lang="en-US" sz="1100" kern="1200" dirty="0"/>
        </a:p>
      </dsp:txBody>
      <dsp:txXfrm>
        <a:off x="7324111" y="1485433"/>
        <a:ext cx="1664270" cy="1397987"/>
      </dsp:txXfrm>
    </dsp:sp>
    <dsp:sp modelId="{AC4D56CA-634D-4773-AC45-1945FC710612}">
      <dsp:nvSpPr>
        <dsp:cNvPr id="0" name=""/>
        <dsp:cNvSpPr/>
      </dsp:nvSpPr>
      <dsp:spPr>
        <a:xfrm>
          <a:off x="7806749" y="833039"/>
          <a:ext cx="698993" cy="698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96" tIns="12700" rIns="54496" bIns="1270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5</a:t>
          </a:r>
        </a:p>
      </dsp:txBody>
      <dsp:txXfrm>
        <a:off x="7909114" y="935404"/>
        <a:ext cx="494263" cy="494263"/>
      </dsp:txXfrm>
    </dsp:sp>
    <dsp:sp modelId="{8ECF7409-0908-44AC-96ED-19B5DC787E4F}">
      <dsp:nvSpPr>
        <dsp:cNvPr id="0" name=""/>
        <dsp:cNvSpPr/>
      </dsp:nvSpPr>
      <dsp:spPr>
        <a:xfrm>
          <a:off x="7324111" y="2929948"/>
          <a:ext cx="166427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61B7B2-C6E9-4E77-A800-5FB11388A16C}">
      <dsp:nvSpPr>
        <dsp:cNvPr id="0" name=""/>
        <dsp:cNvSpPr/>
      </dsp:nvSpPr>
      <dsp:spPr>
        <a:xfrm>
          <a:off x="9154808" y="600041"/>
          <a:ext cx="1664270" cy="2329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753" tIns="330200" rIns="129753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Publication/</a:t>
          </a:r>
          <a:r>
            <a:rPr lang="en-US" sz="1100" kern="1200" dirty="0" err="1" smtClean="0"/>
            <a:t>interpre-tation</a:t>
          </a:r>
          <a:r>
            <a:rPr lang="en-US" sz="1100" kern="1200" dirty="0" smtClean="0"/>
            <a:t> of the results</a:t>
          </a:r>
          <a:endParaRPr lang="en-US" sz="1100" kern="1200" dirty="0"/>
        </a:p>
      </dsp:txBody>
      <dsp:txXfrm>
        <a:off x="9154808" y="1485433"/>
        <a:ext cx="1664270" cy="1397987"/>
      </dsp:txXfrm>
    </dsp:sp>
    <dsp:sp modelId="{302417F2-DA24-4584-A5CF-8E5F7895A2FD}">
      <dsp:nvSpPr>
        <dsp:cNvPr id="0" name=""/>
        <dsp:cNvSpPr/>
      </dsp:nvSpPr>
      <dsp:spPr>
        <a:xfrm>
          <a:off x="9637447" y="833039"/>
          <a:ext cx="698993" cy="698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496" tIns="12700" rIns="54496" bIns="1270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6</a:t>
          </a:r>
        </a:p>
      </dsp:txBody>
      <dsp:txXfrm>
        <a:off x="9739812" y="935404"/>
        <a:ext cx="494263" cy="494263"/>
      </dsp:txXfrm>
    </dsp:sp>
    <dsp:sp modelId="{17DAD425-D6D7-4AF4-9C31-3D2DFD4B7793}">
      <dsp:nvSpPr>
        <dsp:cNvPr id="0" name=""/>
        <dsp:cNvSpPr/>
      </dsp:nvSpPr>
      <dsp:spPr>
        <a:xfrm>
          <a:off x="9154808" y="2929948"/>
          <a:ext cx="166427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8E1B-E8FE-D64E-AFC6-0805E32FF620}" type="datetimeFigureOut">
              <a:rPr lang="cs-CZ" smtClean="0"/>
              <a:t>06.11.17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0FD83-0C15-644C-8B75-2BF180D5D4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5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0496C6C-A85F-426B-9ED1-3444166CE4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12EF34-0253-41FD-9940-D8FBB7DE74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D0EF22F-5D3C-4240-8C32-1B20803E5A8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cs-CZ" sz="5400" b="1" dirty="0" err="1"/>
              <a:t>Surveys</a:t>
            </a:r>
            <a:r>
              <a:rPr lang="cs-CZ" sz="5400" b="1" dirty="0"/>
              <a:t> and </a:t>
            </a:r>
            <a:r>
              <a:rPr lang="cs-CZ" sz="5400" b="1" dirty="0" err="1"/>
              <a:t>Presenting</a:t>
            </a:r>
            <a:r>
              <a:rPr lang="cs-CZ" sz="5400" b="1" dirty="0"/>
              <a:t> </a:t>
            </a:r>
            <a:r>
              <a:rPr lang="cs-CZ" sz="5400" b="1" dirty="0" err="1"/>
              <a:t>Results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648270" cy="5222117"/>
          </a:xfrm>
        </p:spPr>
        <p:txBody>
          <a:bodyPr anchor="ctr">
            <a:normAutofit/>
          </a:bodyPr>
          <a:lstStyle/>
          <a:p>
            <a:r>
              <a:rPr lang="cs-CZ" dirty="0"/>
              <a:t>Modeling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Processes</a:t>
            </a:r>
            <a:endParaRPr lang="en-US" dirty="0"/>
          </a:p>
          <a:p>
            <a:r>
              <a:rPr lang="en-US" dirty="0"/>
              <a:t>doc. </a:t>
            </a:r>
            <a:r>
              <a:rPr lang="en-US" dirty="0" err="1"/>
              <a:t>Ing</a:t>
            </a:r>
            <a:r>
              <a:rPr lang="en-US" dirty="0"/>
              <a:t>. Pavel </a:t>
            </a:r>
            <a:r>
              <a:rPr lang="cs-CZ" dirty="0"/>
              <a:t>Šenovský,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ounded Rectangle 14">
            <a:extLst>
              <a:ext uri="{FF2B5EF4-FFF2-40B4-BE49-F238E27FC236}">
                <a16:creationId xmlns="" xmlns:a16="http://schemas.microsoft.com/office/drawing/2014/main" id="{1FDFF85F-F105-40D5-9793-90419158C3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AB47A4-BA8C-4250-88BD-D49C68C5F9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6C8958D-EB99-414F-B735-863B67BB14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9E5F3CB-7BDD-4E64-B274-CD900F08C6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="" xmlns:a16="http://schemas.microsoft.com/office/drawing/2014/main" id="{B06BA423-B36A-4A63-B679-A8D1DA64C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75" y="1132957"/>
            <a:ext cx="6269058" cy="45920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AAB271-7FCC-4431-8202-401F91C1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Graph proportionality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How do you feel about this graph?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Look at Y axis – what does the graph really say?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So how should we interpret the data?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29388" y="1072118"/>
            <a:ext cx="4179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graph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29600" y="2389741"/>
            <a:ext cx="66774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NO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31940" y="4395938"/>
            <a:ext cx="97728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YES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42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ounded Rectangle 14">
            <a:extLst>
              <a:ext uri="{FF2B5EF4-FFF2-40B4-BE49-F238E27FC236}">
                <a16:creationId xmlns="" xmlns:a16="http://schemas.microsoft.com/office/drawing/2014/main" id="{1FDFF85F-F105-40D5-9793-90419158C3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5AB47A4-BA8C-4250-88BD-D49C68C5F9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66C8958D-EB99-414F-B735-863B67BB14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39E5F3CB-7BDD-4E64-B274-CD900F08C6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1029" name="Picture 2" descr="File:T comp 61-90.pdf">
            <a:extLst>
              <a:ext uri="{FF2B5EF4-FFF2-40B4-BE49-F238E27FC236}">
                <a16:creationId xmlns="" xmlns:a16="http://schemas.microsoft.com/office/drawing/2014/main" id="{20C38E5D-8245-4CEE-9254-F730BCC5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75" y="1062431"/>
            <a:ext cx="6269058" cy="47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E8F8A3-87DF-4D12-886C-440F762A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57933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Hockey stick graph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31" name="Content Placeholder 1030"/>
          <p:cNvSpPr>
            <a:spLocks noGrp="1"/>
          </p:cNvSpPr>
          <p:nvPr>
            <p:ph idx="1"/>
          </p:nvPr>
        </p:nvSpPr>
        <p:spPr>
          <a:xfrm>
            <a:off x="685800" y="2343706"/>
            <a:ext cx="3687417" cy="3626398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Climatic changes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 variability of historical data is huge (pre 1800)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(indirect measurement used for these)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 information on graph can be correct, but they may mislead the reader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Possible solution </a:t>
            </a:r>
            <a:r>
              <a:rPr lang="mr-IN" sz="1600" dirty="0" smtClean="0">
                <a:solidFill>
                  <a:schemeClr val="bg1"/>
                </a:solidFill>
              </a:rPr>
              <a:t>–</a:t>
            </a:r>
            <a:r>
              <a:rPr lang="en-US" sz="1600" dirty="0" smtClean="0">
                <a:solidFill>
                  <a:schemeClr val="bg1"/>
                </a:solidFill>
              </a:rPr>
              <a:t> use two graphs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Measured values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Paleo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measures (indirectly measured)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9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1EFF74-8F3C-440C-AB32-3D26BB6F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53826"/>
            <a:ext cx="12072938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Problematic predictions</a:t>
            </a:r>
            <a:br>
              <a:rPr lang="en-US" b="1" dirty="0" smtClean="0"/>
            </a:br>
            <a:r>
              <a:rPr lang="en-US" dirty="0" smtClean="0"/>
              <a:t>Winning times of 100m sprint on Olympic games</a:t>
            </a:r>
            <a:endParaRPr lang="en-US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="" xmlns:a16="http://schemas.microsoft.com/office/drawing/2014/main" id="{2BE0B497-461E-4718-8C44-067E2957A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296" y="1808677"/>
            <a:ext cx="7537142" cy="46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0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Graphs vs tables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8641" y="2250571"/>
            <a:ext cx="5334000" cy="4024125"/>
          </a:xfrm>
        </p:spPr>
        <p:txBody>
          <a:bodyPr>
            <a:normAutofit/>
          </a:bodyPr>
          <a:lstStyle/>
          <a:p>
            <a:r>
              <a:rPr lang="en-US" dirty="0" smtClean="0"/>
              <a:t>Results in graphical form should not be the only data available</a:t>
            </a:r>
          </a:p>
          <a:p>
            <a:r>
              <a:rPr lang="en-US" dirty="0" smtClean="0"/>
              <a:t>Reader may need different view on problem </a:t>
            </a:r>
            <a:r>
              <a:rPr lang="mr-IN" dirty="0" smtClean="0"/>
              <a:t>–</a:t>
            </a:r>
            <a:r>
              <a:rPr lang="en-US" dirty="0" smtClean="0"/>
              <a:t> you cannot comply to it after publishing the results</a:t>
            </a:r>
          </a:p>
          <a:p>
            <a:r>
              <a:rPr lang="en-US" dirty="0" smtClean="0"/>
              <a:t>Data are usable for further studies</a:t>
            </a:r>
          </a:p>
          <a:p>
            <a:r>
              <a:rPr lang="en-US" dirty="0" smtClean="0"/>
              <a:t>It’s easy to do </a:t>
            </a:r>
            <a:r>
              <a:rPr lang="mr-IN" dirty="0" smtClean="0"/>
              <a:t>–</a:t>
            </a:r>
            <a:r>
              <a:rPr lang="en-US" dirty="0" smtClean="0"/>
              <a:t> the data in tabular form are necessary for creation of graphs </a:t>
            </a:r>
            <a:r>
              <a:rPr lang="mr-IN" dirty="0" smtClean="0"/>
              <a:t>–</a:t>
            </a:r>
            <a:r>
              <a:rPr lang="en-US" dirty="0" smtClean="0"/>
              <a:t> so you have these available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16" y="2250571"/>
            <a:ext cx="6416482" cy="4127080"/>
          </a:xfrm>
        </p:spPr>
      </p:pic>
    </p:spTree>
    <p:extLst>
      <p:ext uri="{BB962C8B-B14F-4D97-AF65-F5344CB8AC3E}">
        <p14:creationId xmlns:p14="http://schemas.microsoft.com/office/powerpoint/2010/main" val="79773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65523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Parts of population identified by additional variable may be analyzed independently</a:t>
            </a:r>
          </a:p>
          <a:p>
            <a:r>
              <a:rPr lang="en-US" dirty="0" smtClean="0"/>
              <a:t>What in case that we need to think about the population as whole?</a:t>
            </a:r>
          </a:p>
          <a:p>
            <a:r>
              <a:rPr lang="en-US" dirty="0" smtClean="0"/>
              <a:t>So we compute averages and be done with it </a:t>
            </a:r>
            <a:r>
              <a:rPr lang="mr-IN" dirty="0" smtClean="0"/>
              <a:t>–</a:t>
            </a:r>
            <a:r>
              <a:rPr lang="en-US" dirty="0" smtClean="0"/>
              <a:t> right?</a:t>
            </a:r>
          </a:p>
          <a:p>
            <a:pPr lvl="1"/>
            <a:r>
              <a:rPr lang="en-US" dirty="0" smtClean="0"/>
              <a:t>Yes … if the population used in survey is structurally same as the target population</a:t>
            </a:r>
          </a:p>
          <a:p>
            <a:pPr lvl="1"/>
            <a:r>
              <a:rPr lang="en-US" dirty="0" smtClean="0"/>
              <a:t>… it‘s NO most of the time.</a:t>
            </a:r>
          </a:p>
          <a:p>
            <a:r>
              <a:rPr lang="en-US" b="1" dirty="0" smtClean="0"/>
              <a:t>Usually we have to normalize the survey results for target population!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1635"/>
            <a:ext cx="12192000" cy="143636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5738" y="5421635"/>
            <a:ext cx="15392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evaluation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5737" y="5862818"/>
            <a:ext cx="134302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Great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Good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err="1" smtClean="0">
                <a:solidFill>
                  <a:schemeClr val="bg1"/>
                </a:solidFill>
              </a:rPr>
              <a:t>sufficient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10748" y="5493486"/>
            <a:ext cx="11128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students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35758" y="5493486"/>
            <a:ext cx="11128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students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60784" y="5484799"/>
            <a:ext cx="10686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adults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45567" y="5493486"/>
            <a:ext cx="10686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adults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821220" y="5484799"/>
            <a:ext cx="10686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sum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337861" y="5476112"/>
            <a:ext cx="10686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sum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normalize?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survey on last slide measured </a:t>
            </a:r>
            <a:r>
              <a:rPr lang="en-US" b="1" dirty="0" smtClean="0"/>
              <a:t>125 </a:t>
            </a:r>
            <a:r>
              <a:rPr lang="en-US" dirty="0" smtClean="0"/>
              <a:t>students and </a:t>
            </a:r>
            <a:r>
              <a:rPr lang="en-US" b="1" dirty="0" smtClean="0"/>
              <a:t>25 </a:t>
            </a:r>
            <a:r>
              <a:rPr lang="en-US" dirty="0" smtClean="0"/>
              <a:t>adults</a:t>
            </a:r>
          </a:p>
          <a:p>
            <a:r>
              <a:rPr lang="en-US" dirty="0" smtClean="0"/>
              <a:t>In target population there are </a:t>
            </a:r>
            <a:r>
              <a:rPr lang="en-US" b="1" dirty="0" smtClean="0"/>
              <a:t>313 130 </a:t>
            </a:r>
            <a:r>
              <a:rPr lang="en-US" dirty="0" smtClean="0"/>
              <a:t>middle school students and </a:t>
            </a:r>
            <a:r>
              <a:rPr lang="en-US" b="1" dirty="0" smtClean="0"/>
              <a:t>8 665 578 </a:t>
            </a:r>
            <a:r>
              <a:rPr lang="en-US" dirty="0" smtClean="0"/>
              <a:t>adults</a:t>
            </a:r>
          </a:p>
          <a:p>
            <a:r>
              <a:rPr lang="en-US" dirty="0" smtClean="0"/>
              <a:t>The survey covered 0,04% of students and 0,0003% of adults</a:t>
            </a:r>
          </a:p>
          <a:p>
            <a:r>
              <a:rPr lang="en-US" dirty="0" smtClean="0"/>
              <a:t>In target population there is 3,5% of students and 96,5% adults</a:t>
            </a:r>
          </a:p>
          <a:p>
            <a:r>
              <a:rPr lang="en-US" dirty="0" smtClean="0"/>
              <a:t>Presuming the measured results are representative (which they are not), it is possible to normalize:</a:t>
            </a:r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V = the variable for whole population</a:t>
            </a:r>
          </a:p>
          <a:p>
            <a:pPr lvl="1"/>
            <a:r>
              <a:rPr lang="en-US" dirty="0" smtClean="0"/>
              <a:t>N = no of samples</a:t>
            </a:r>
          </a:p>
          <a:p>
            <a:pPr lvl="1"/>
            <a:r>
              <a:rPr lang="en-US" dirty="0" smtClean="0"/>
              <a:t>w = weight of sample in target population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43" y="4823132"/>
            <a:ext cx="2913523" cy="13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972" y="764373"/>
            <a:ext cx="9573228" cy="1293028"/>
          </a:xfrm>
        </p:spPr>
        <p:txBody>
          <a:bodyPr/>
          <a:lstStyle/>
          <a:p>
            <a:r>
              <a:rPr lang="en-US" b="1" dirty="0" smtClean="0"/>
              <a:t>So how does it look like for our example?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compute percentage of people with great knowledge in civil protection and crisis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79" y="3039801"/>
            <a:ext cx="6231813" cy="15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144" y="764373"/>
            <a:ext cx="9469056" cy="1293028"/>
          </a:xfrm>
        </p:spPr>
        <p:txBody>
          <a:bodyPr/>
          <a:lstStyle/>
          <a:p>
            <a:r>
              <a:rPr lang="en-US" b="1" dirty="0" smtClean="0"/>
              <a:t>How to work with randomness?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we measure is not the value but estimate of the value </a:t>
            </a:r>
            <a:r>
              <a:rPr lang="mr-IN" dirty="0" smtClean="0"/>
              <a:t>–</a:t>
            </a:r>
            <a:r>
              <a:rPr lang="en-US" dirty="0" smtClean="0"/>
              <a:t> there is error in the measurement</a:t>
            </a:r>
          </a:p>
          <a:p>
            <a:r>
              <a:rPr lang="en-US" dirty="0" smtClean="0"/>
              <a:t>With luck the results will be close to the truth</a:t>
            </a:r>
          </a:p>
          <a:p>
            <a:r>
              <a:rPr lang="en-US" dirty="0" smtClean="0"/>
              <a:t>We are working with subset of population </a:t>
            </a:r>
            <a:r>
              <a:rPr lang="mr-IN" dirty="0" smtClean="0"/>
              <a:t>–</a:t>
            </a:r>
            <a:r>
              <a:rPr lang="en-US" dirty="0" smtClean="0"/>
              <a:t> not with whole population</a:t>
            </a:r>
          </a:p>
          <a:p>
            <a:r>
              <a:rPr lang="en-US" dirty="0" smtClean="0"/>
              <a:t>It is possible to use interval estimation of the mean value error</a:t>
            </a:r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E = error, z = crit. Value of normal distribution for</a:t>
            </a:r>
            <a:endParaRPr lang="en-US" dirty="0" smtClean="0"/>
          </a:p>
          <a:p>
            <a:pPr lvl="1"/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 = level of trust</a:t>
            </a:r>
          </a:p>
          <a:p>
            <a:pPr lvl="1"/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 smtClean="0"/>
              <a:t> = standard deviation</a:t>
            </a:r>
          </a:p>
          <a:p>
            <a:pPr lvl="1"/>
            <a:r>
              <a:rPr lang="en-US" dirty="0" smtClean="0"/>
              <a:t>n = no of measures</a:t>
            </a:r>
          </a:p>
          <a:p>
            <a:r>
              <a:rPr lang="en-US" dirty="0" smtClean="0"/>
              <a:t>Usage for numeric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3920871"/>
            <a:ext cx="2467658" cy="1121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5179692"/>
            <a:ext cx="2467658" cy="12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6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Ordinal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</a:t>
            </a:r>
            <a:r>
              <a:rPr lang="en-US" dirty="0" smtClean="0"/>
              <a:t>estimation of correct value of the variable</a:t>
            </a:r>
            <a:endParaRPr lang="en-US" dirty="0"/>
          </a:p>
          <a:p>
            <a:r>
              <a:rPr lang="en-US" dirty="0" smtClean="0"/>
              <a:t>Other symbols remain same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99" y="3111500"/>
            <a:ext cx="3382541" cy="1191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98" y="4439695"/>
            <a:ext cx="3382541" cy="14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043" y="764373"/>
            <a:ext cx="10337157" cy="1293028"/>
          </a:xfrm>
        </p:spPr>
        <p:txBody>
          <a:bodyPr/>
          <a:lstStyle/>
          <a:p>
            <a:r>
              <a:rPr lang="en-US" b="1" dirty="0" smtClean="0"/>
              <a:t>No. of respondents for survey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previous assertion (about the percentage of population with great knowledge </a:t>
            </a:r>
            <a:r>
              <a:rPr lang="mr-IN" dirty="0" smtClean="0"/>
              <a:t>…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dirty="0" smtClean="0"/>
              <a:t>If the result should be in the confidence interval 95%</a:t>
            </a:r>
          </a:p>
          <a:p>
            <a:r>
              <a:rPr lang="en-US" dirty="0" smtClean="0"/>
              <a:t>With expected error max. 4%</a:t>
            </a:r>
          </a:p>
          <a:p>
            <a:r>
              <a:rPr lang="en-US" dirty="0" smtClean="0"/>
              <a:t>Estimation of p value is 31% (as measured)</a:t>
            </a:r>
          </a:p>
          <a:p>
            <a:r>
              <a:rPr lang="en-US" dirty="0" smtClean="0"/>
              <a:t>Result is approximately 514 respondents (but the survey asked 25 only!)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30" y="5255285"/>
            <a:ext cx="5479379" cy="11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DFADFB3-3D44-49A8-AE3B-A87C61607F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ounded Rectangle 14">
            <a:extLst>
              <a:ext uri="{FF2B5EF4-FFF2-40B4-BE49-F238E27FC236}">
                <a16:creationId xmlns="" xmlns:a16="http://schemas.microsoft.com/office/drawing/2014/main" id="{1FDFF85F-F105-40D5-9793-90419158C3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5AB47A4-BA8C-4250-88BD-D49C68C5F9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6C8958D-EB99-414F-B735-863B67BB14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9E5F3CB-7BDD-4E64-B274-CD900F08C6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75" y="1767700"/>
            <a:ext cx="6269058" cy="3322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Problem domain</a:t>
            </a:r>
            <a:endParaRPr lang="en-US" sz="36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2371726"/>
            <a:ext cx="3687417" cy="35983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There are always more people in target population, then we technically can approach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How to find who to ask?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What exactly is target population?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How many people it is necessary to survey so the the survey results are representative?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79475" y="1672225"/>
            <a:ext cx="2550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Target </a:t>
            </a:r>
            <a:r>
              <a:rPr lang="cs-CZ" dirty="0" err="1" smtClean="0"/>
              <a:t>population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15100" y="2684745"/>
            <a:ext cx="287178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Population</a:t>
            </a:r>
            <a:r>
              <a:rPr lang="cs-CZ" dirty="0" smtClean="0"/>
              <a:t> not </a:t>
            </a:r>
            <a:r>
              <a:rPr lang="cs-CZ" dirty="0" err="1" smtClean="0"/>
              <a:t>covered</a:t>
            </a:r>
            <a:r>
              <a:rPr lang="cs-CZ" dirty="0" smtClean="0"/>
              <a:t> </a:t>
            </a:r>
          </a:p>
          <a:p>
            <a:r>
              <a:rPr lang="cs-CZ" dirty="0" smtClean="0"/>
              <a:t>by </a:t>
            </a:r>
            <a:r>
              <a:rPr lang="cs-CZ" dirty="0" err="1" smtClean="0"/>
              <a:t>survey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915525" y="2371725"/>
            <a:ext cx="21574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Larger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survey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29563" y="4843463"/>
            <a:ext cx="2771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Covered</a:t>
            </a:r>
            <a:r>
              <a:rPr lang="cs-CZ" dirty="0" smtClean="0"/>
              <a:t> by </a:t>
            </a:r>
            <a:r>
              <a:rPr lang="cs-CZ" dirty="0" err="1" smtClean="0"/>
              <a:t>survey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977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Outline of the survey</a:t>
            </a:r>
            <a:endParaRPr lang="en-US" b="1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286068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84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</a:t>
            </a:r>
            <a:r>
              <a:rPr lang="mr-IN" b="1" dirty="0" smtClean="0"/>
              <a:t>–</a:t>
            </a:r>
            <a:r>
              <a:rPr lang="en-US" b="1" dirty="0" smtClean="0"/>
              <a:t> survey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need to find in survey?</a:t>
            </a:r>
          </a:p>
          <a:p>
            <a:r>
              <a:rPr lang="en-US" dirty="0" smtClean="0"/>
              <a:t>What is the goal?</a:t>
            </a:r>
          </a:p>
          <a:p>
            <a:r>
              <a:rPr lang="en-US" dirty="0" smtClean="0"/>
              <a:t>Were hypotheses formulated </a:t>
            </a:r>
            <a:r>
              <a:rPr lang="mr-IN" dirty="0" smtClean="0"/>
              <a:t>–</a:t>
            </a:r>
            <a:r>
              <a:rPr lang="en-US" dirty="0" smtClean="0"/>
              <a:t> we need to verify those?</a:t>
            </a:r>
            <a:endParaRPr lang="en-US" dirty="0"/>
          </a:p>
          <a:p>
            <a:r>
              <a:rPr lang="en-US" dirty="0" smtClean="0"/>
              <a:t>What are variables?</a:t>
            </a:r>
            <a:endParaRPr lang="en-US" dirty="0"/>
          </a:p>
          <a:p>
            <a:pPr lvl="1"/>
            <a:r>
              <a:rPr lang="en-US" dirty="0" smtClean="0"/>
              <a:t>Target variables </a:t>
            </a:r>
            <a:r>
              <a:rPr lang="mr-IN" dirty="0" smtClean="0"/>
              <a:t>–</a:t>
            </a:r>
            <a:r>
              <a:rPr lang="en-US" dirty="0" smtClean="0"/>
              <a:t> connected to goal of the survey. We need to collect these to succeed</a:t>
            </a:r>
          </a:p>
          <a:p>
            <a:pPr lvl="1"/>
            <a:r>
              <a:rPr lang="en-US" dirty="0" smtClean="0"/>
              <a:t>Additional variables </a:t>
            </a:r>
            <a:r>
              <a:rPr lang="mr-IN" dirty="0" smtClean="0"/>
              <a:t>–</a:t>
            </a:r>
            <a:r>
              <a:rPr lang="en-US" dirty="0" smtClean="0"/>
              <a:t> not necessary to solve problem, but make possible to stratify the answer (i.e. by gender, age, education, </a:t>
            </a:r>
            <a:r>
              <a:rPr lang="mr-IN" dirty="0" smtClean="0"/>
              <a:t>…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smtClean="0"/>
              <a:t>Additional variables make </a:t>
            </a:r>
            <a:r>
              <a:rPr lang="en-US" dirty="0" smtClean="0"/>
              <a:t>possible to better understand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9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DFADFB3-3D44-49A8-AE3B-A87C61607F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25" name="Rounded Rectangle 14">
            <a:extLst>
              <a:ext uri="{FF2B5EF4-FFF2-40B4-BE49-F238E27FC236}">
                <a16:creationId xmlns:a16="http://schemas.microsoft.com/office/drawing/2014/main" xmlns="" id="{1FDFF85F-F105-40D5-9793-90419158C3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5AB47A4-BA8C-4250-88BD-D49C68C5F9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6C8958D-EB99-414F-B735-863B67BB14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9E5F3CB-7BDD-4E64-B274-CD900F08C6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75" y="1109449"/>
            <a:ext cx="6269058" cy="4639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 – data gathering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2821774"/>
            <a:ext cx="3687417" cy="31483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Which questions and in which order?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Do we have to ask all questions?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Possibility to visualize 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algorithm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bg1"/>
                </a:solidFill>
              </a:rPr>
              <a:t>UML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Can be used as basis of manual for persons doing the survey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Or as a basis of form automation in online surveys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 </a:t>
            </a:r>
            <a:r>
              <a:rPr lang="mr-IN" b="1" dirty="0" smtClean="0"/>
              <a:t>–</a:t>
            </a:r>
            <a:r>
              <a:rPr lang="en-US" b="1" dirty="0" smtClean="0"/>
              <a:t> Data modification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567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Correcting errors</a:t>
            </a:r>
            <a:endParaRPr lang="en-US" dirty="0"/>
          </a:p>
          <a:p>
            <a:pPr lvl="1"/>
            <a:r>
              <a:rPr lang="en-US" dirty="0" smtClean="0"/>
              <a:t>Errors in range </a:t>
            </a:r>
            <a:r>
              <a:rPr lang="mr-IN" dirty="0" smtClean="0"/>
              <a:t>–</a:t>
            </a:r>
            <a:r>
              <a:rPr lang="en-US" dirty="0" smtClean="0"/>
              <a:t> the data exist, but are obviously faulty (age: 200 years)</a:t>
            </a:r>
          </a:p>
          <a:p>
            <a:pPr lvl="1"/>
            <a:r>
              <a:rPr lang="en-US" dirty="0" smtClean="0"/>
              <a:t>Errors in consistency </a:t>
            </a:r>
            <a:r>
              <a:rPr lang="mr-IN" dirty="0" smtClean="0"/>
              <a:t>–</a:t>
            </a:r>
            <a:r>
              <a:rPr lang="en-US" dirty="0" smtClean="0"/>
              <a:t> the data exist, but are contradicted in other answers of respondent</a:t>
            </a:r>
            <a:endParaRPr lang="en-US" dirty="0"/>
          </a:p>
          <a:p>
            <a:pPr lvl="1"/>
            <a:r>
              <a:rPr lang="en-US" dirty="0" smtClean="0"/>
              <a:t>Errors in path taken in survey – the respondent answered questions, he should have not, or mandatory questions remained unanswered</a:t>
            </a:r>
          </a:p>
          <a:p>
            <a:r>
              <a:rPr lang="en-US" dirty="0" smtClean="0"/>
              <a:t>What to do with missing data?</a:t>
            </a:r>
          </a:p>
          <a:p>
            <a:r>
              <a:rPr lang="en-US" dirty="0" smtClean="0"/>
              <a:t>4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Data correction</a:t>
            </a:r>
            <a:endParaRPr lang="en-US" b="1" dirty="0"/>
          </a:p>
          <a:p>
            <a:pPr lvl="1"/>
            <a:r>
              <a:rPr lang="en-US" dirty="0" smtClean="0"/>
              <a:t>Throw out problematic surveys </a:t>
            </a:r>
            <a:r>
              <a:rPr lang="mr-IN" dirty="0" smtClean="0"/>
              <a:t>–</a:t>
            </a:r>
            <a:r>
              <a:rPr lang="en-US" dirty="0" smtClean="0"/>
              <a:t>&gt; decreases credibility of results</a:t>
            </a:r>
          </a:p>
          <a:p>
            <a:pPr lvl="1"/>
            <a:r>
              <a:rPr lang="en-US" dirty="0" smtClean="0"/>
              <a:t>Supply missing data reaching out to respondent (not possible In anonymous surveys)</a:t>
            </a:r>
            <a:endParaRPr lang="en-US" dirty="0" smtClean="0"/>
          </a:p>
          <a:p>
            <a:pPr lvl="1"/>
            <a:r>
              <a:rPr lang="en-US" dirty="0" smtClean="0"/>
              <a:t>Injecting value (random value, average or median value, </a:t>
            </a:r>
            <a:r>
              <a:rPr lang="mr-IN" dirty="0" smtClean="0"/>
              <a:t>…</a:t>
            </a:r>
            <a:r>
              <a:rPr lang="cs-CZ" dirty="0" smtClean="0"/>
              <a:t>) </a:t>
            </a:r>
            <a:r>
              <a:rPr lang="mr-IN" dirty="0" smtClean="0"/>
              <a:t>–</a:t>
            </a:r>
            <a:r>
              <a:rPr lang="cs-CZ" dirty="0" smtClean="0"/>
              <a:t> </a:t>
            </a:r>
            <a:r>
              <a:rPr lang="en-US" dirty="0" smtClean="0"/>
              <a:t>but in introduces errors into dataset</a:t>
            </a:r>
          </a:p>
        </p:txBody>
      </p:sp>
    </p:spTree>
    <p:extLst>
      <p:ext uri="{BB962C8B-B14F-4D97-AF65-F5344CB8AC3E}">
        <p14:creationId xmlns:p14="http://schemas.microsoft.com/office/powerpoint/2010/main" val="176590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5 - </a:t>
            </a:r>
            <a:r>
              <a:rPr lang="en-US" b="1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or tabular form</a:t>
            </a:r>
          </a:p>
          <a:p>
            <a:r>
              <a:rPr lang="en-US" dirty="0" smtClean="0"/>
              <a:t>Both forms are complementary </a:t>
            </a:r>
            <a:r>
              <a:rPr lang="mr-IN" dirty="0" smtClean="0"/>
              <a:t>–</a:t>
            </a:r>
            <a:r>
              <a:rPr lang="en-US" dirty="0" smtClean="0"/>
              <a:t> do both (both do not need to be in the body of study </a:t>
            </a:r>
            <a:r>
              <a:rPr lang="mr-IN" dirty="0" smtClean="0"/>
              <a:t>–</a:t>
            </a:r>
            <a:r>
              <a:rPr lang="en-US" dirty="0" smtClean="0"/>
              <a:t> use annex)</a:t>
            </a:r>
            <a:endParaRPr lang="en-US" dirty="0"/>
          </a:p>
          <a:p>
            <a:r>
              <a:rPr lang="en-US" dirty="0" smtClean="0"/>
              <a:t>Published data must be easy to understand </a:t>
            </a:r>
            <a:r>
              <a:rPr lang="mr-IN" dirty="0" smtClean="0"/>
              <a:t>–</a:t>
            </a:r>
            <a:r>
              <a:rPr lang="en-US" dirty="0" smtClean="0"/>
              <a:t> ideally without the need to study context in text.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Do graphs on following slide comply to these rules?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9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Bad graphs - example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4" y="1779881"/>
            <a:ext cx="9572263" cy="5071108"/>
          </a:xfrm>
        </p:spPr>
      </p:pic>
      <p:sp>
        <p:nvSpPr>
          <p:cNvPr id="5" name="TextovéPole 4"/>
          <p:cNvSpPr txBox="1"/>
          <p:nvPr/>
        </p:nvSpPr>
        <p:spPr>
          <a:xfrm>
            <a:off x="3946967" y="5495985"/>
            <a:ext cx="2186817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Question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number</a:t>
            </a:r>
            <a:r>
              <a:rPr lang="cs-CZ" dirty="0" smtClean="0">
                <a:solidFill>
                  <a:schemeClr val="bg1"/>
                </a:solidFill>
              </a:rPr>
              <a:t>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51240" y="5988821"/>
            <a:ext cx="20209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(a) histogram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382724" y="5988821"/>
            <a:ext cx="19431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(b) Pie chart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69483" y="6419905"/>
            <a:ext cx="61286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Figure</a:t>
            </a:r>
            <a:r>
              <a:rPr lang="cs-CZ" dirty="0" smtClean="0">
                <a:solidFill>
                  <a:schemeClr val="bg1"/>
                </a:solidFill>
              </a:rPr>
              <a:t> 6.3: Histogram and </a:t>
            </a:r>
            <a:r>
              <a:rPr lang="cs-CZ" dirty="0" err="1" smtClean="0">
                <a:solidFill>
                  <a:schemeClr val="bg1"/>
                </a:solidFill>
              </a:rPr>
              <a:t>pie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chard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courtesy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[29])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4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Labels!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limited tools, bu</a:t>
            </a:r>
            <a:r>
              <a:rPr lang="en-US" dirty="0" smtClean="0"/>
              <a:t>t it is possible to improve the design</a:t>
            </a:r>
          </a:p>
          <a:p>
            <a:pPr lvl="1"/>
            <a:r>
              <a:rPr lang="en-US" b="1" dirty="0" smtClean="0"/>
              <a:t>Graph label </a:t>
            </a:r>
            <a:r>
              <a:rPr lang="en-US" dirty="0" smtClean="0"/>
              <a:t>(i.e. Figure XY: Results of knowledge evaluation in the area of civil protection and crisis management of middle school students 2014)</a:t>
            </a:r>
          </a:p>
          <a:p>
            <a:pPr lvl="1"/>
            <a:r>
              <a:rPr lang="en-US" b="1" dirty="0" smtClean="0"/>
              <a:t>Graph title </a:t>
            </a:r>
            <a:r>
              <a:rPr lang="en-US" dirty="0" smtClean="0"/>
              <a:t>(i.e. Knowledge testing in CP and CM </a:t>
            </a:r>
            <a:r>
              <a:rPr lang="mr-IN" dirty="0" smtClean="0"/>
              <a:t>–</a:t>
            </a:r>
            <a:r>
              <a:rPr lang="en-US" dirty="0" smtClean="0"/>
              <a:t> middle schools)</a:t>
            </a:r>
          </a:p>
          <a:p>
            <a:pPr lvl="1"/>
            <a:r>
              <a:rPr lang="en-US" dirty="0" smtClean="0"/>
              <a:t>Graph axis labels (i.e. X axis </a:t>
            </a:r>
            <a:r>
              <a:rPr lang="mr-IN" dirty="0" smtClean="0"/>
              <a:t>–</a:t>
            </a:r>
            <a:r>
              <a:rPr lang="en-US" dirty="0" smtClean="0"/>
              <a:t> question number, Y axis </a:t>
            </a:r>
            <a:r>
              <a:rPr lang="mr-IN" dirty="0" smtClean="0"/>
              <a:t>–</a:t>
            </a:r>
            <a:r>
              <a:rPr lang="en-US" dirty="0" smtClean="0"/>
              <a:t> percentage of correct answers [%])</a:t>
            </a:r>
          </a:p>
          <a:p>
            <a:pPr lvl="1"/>
            <a:r>
              <a:rPr lang="en-US" dirty="0" smtClean="0"/>
              <a:t>Legend for pie chart (and similar graphs)</a:t>
            </a:r>
          </a:p>
          <a:p>
            <a:r>
              <a:rPr lang="en-US" dirty="0" smtClean="0"/>
              <a:t>The labels should work on their own </a:t>
            </a:r>
            <a:r>
              <a:rPr lang="mr-IN" dirty="0" smtClean="0"/>
              <a:t>–</a:t>
            </a:r>
            <a:r>
              <a:rPr lang="en-US" dirty="0" smtClean="0"/>
              <a:t> you should be capable to take the figure out of text and understand its content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6800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220</TotalTime>
  <Words>1070</Words>
  <Application>Microsoft Macintosh PowerPoint</Application>
  <PresentationFormat>Širokoúhlá obrazovka</PresentationFormat>
  <Paragraphs>140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Mangal</vt:lpstr>
      <vt:lpstr>Symbol</vt:lpstr>
      <vt:lpstr>Arial</vt:lpstr>
      <vt:lpstr>Vapor Trail</vt:lpstr>
      <vt:lpstr>Surveys and Presenting Results</vt:lpstr>
      <vt:lpstr>Problem domain</vt:lpstr>
      <vt:lpstr>Outline of the survey</vt:lpstr>
      <vt:lpstr>1 – survey design</vt:lpstr>
      <vt:lpstr>2 – data gathering</vt:lpstr>
      <vt:lpstr>3 – Data modification</vt:lpstr>
      <vt:lpstr>5 - Analysis</vt:lpstr>
      <vt:lpstr>Bad graphs - example</vt:lpstr>
      <vt:lpstr>Labels!</vt:lpstr>
      <vt:lpstr>Graph proportionality</vt:lpstr>
      <vt:lpstr>Hockey stick graph</vt:lpstr>
      <vt:lpstr>Problematic predictions Winning times of 100m sprint on Olympic games</vt:lpstr>
      <vt:lpstr>Graphs vs tables</vt:lpstr>
      <vt:lpstr>Population</vt:lpstr>
      <vt:lpstr>How to normalize?</vt:lpstr>
      <vt:lpstr>So how does it look like for our example?</vt:lpstr>
      <vt:lpstr>How to work with randomness?</vt:lpstr>
      <vt:lpstr>Ordinal data</vt:lpstr>
      <vt:lpstr>No. of respondents for survey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Formulářová šetření</dc:title>
  <dc:creator>Senovsky Pavel</dc:creator>
  <cp:lastModifiedBy>Senovsky Pavel</cp:lastModifiedBy>
  <cp:revision>70</cp:revision>
  <dcterms:created xsi:type="dcterms:W3CDTF">2015-10-20T07:06:56Z</dcterms:created>
  <dcterms:modified xsi:type="dcterms:W3CDTF">2017-11-06T14:19:34Z</dcterms:modified>
</cp:coreProperties>
</file>